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8" r:id="rId4"/>
    <p:sldId id="260" r:id="rId5"/>
    <p:sldId id="261" r:id="rId6"/>
    <p:sldId id="256" r:id="rId7"/>
    <p:sldId id="259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8" autoAdjust="0"/>
    <p:restoredTop sz="94660"/>
  </p:normalViewPr>
  <p:slideViewPr>
    <p:cSldViewPr snapToGrid="0">
      <p:cViewPr>
        <p:scale>
          <a:sx n="106" d="100"/>
          <a:sy n="106" d="100"/>
        </p:scale>
        <p:origin x="1560" y="17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680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20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8899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692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421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067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03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095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672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962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933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499D7-A2AC-4884-BEA4-37BCFEDB4E54}" type="datetimeFigureOut">
              <a:rPr lang="ko-KR" altLang="en-US" smtClean="0"/>
              <a:t>2016-05-07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1517D0-9597-464B-BCF3-A71FC6BE6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921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30530" y="193184"/>
            <a:ext cx="198804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/>
              <a:t>DESIGN</a:t>
            </a:r>
          </a:p>
          <a:p>
            <a:pPr algn="ctr"/>
            <a:r>
              <a:rPr lang="en-US" altLang="ko-KR" sz="4000" dirty="0"/>
              <a:t>ORDER</a:t>
            </a:r>
            <a:endParaRPr lang="ko-KR" altLang="en-US" sz="40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6" r="18876" b="23785"/>
          <a:stretch/>
        </p:blipFill>
        <p:spPr>
          <a:xfrm>
            <a:off x="2118575" y="0"/>
            <a:ext cx="10073425" cy="6858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83" y="6098981"/>
            <a:ext cx="1677539" cy="576032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2118575" y="1"/>
            <a:ext cx="10073425" cy="6858000"/>
          </a:xfrm>
          <a:prstGeom prst="rect">
            <a:avLst/>
          </a:prstGeom>
          <a:solidFill>
            <a:schemeClr val="tx2">
              <a:lumMod val="25000"/>
              <a:alpha val="71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2077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cxnSp>
        <p:nvCxnSpPr>
          <p:cNvPr id="5" name="직선 연결선 4"/>
          <p:cNvCxnSpPr/>
          <p:nvPr/>
        </p:nvCxnSpPr>
        <p:spPr>
          <a:xfrm>
            <a:off x="1937421" y="219966"/>
            <a:ext cx="0" cy="1424417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937421" y="639786"/>
            <a:ext cx="7069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17.50dp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H="1">
            <a:off x="2601747" y="2935301"/>
            <a:ext cx="126000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44327" y="2673690"/>
            <a:ext cx="11692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</a:rPr>
              <a:t>119.50dp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44848" y="6145594"/>
            <a:ext cx="11692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</a:rPr>
              <a:t>24dp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42167" y="5899372"/>
            <a:ext cx="11692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00B0F0"/>
                </a:solidFill>
              </a:rPr>
              <a:t>15.50dp</a:t>
            </a:r>
            <a:endParaRPr lang="ko-KR" altLang="en-US" sz="1000" dirty="0">
              <a:solidFill>
                <a:srgbClr val="00B0F0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453" y="16547"/>
            <a:ext cx="1677539" cy="57603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405356" y="6457890"/>
            <a:ext cx="1786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/>
              <a:t>SPLASH PAGE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40563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64561" cy="6870332"/>
          </a:xfrm>
        </p:spPr>
      </p:pic>
      <p:sp>
        <p:nvSpPr>
          <p:cNvPr id="5" name="TextBox 4"/>
          <p:cNvSpPr txBox="1"/>
          <p:nvPr/>
        </p:nvSpPr>
        <p:spPr>
          <a:xfrm>
            <a:off x="1662013" y="176732"/>
            <a:ext cx="5405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19dp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 flipH="1">
            <a:off x="0" y="1890272"/>
            <a:ext cx="117981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77162" y="1613273"/>
            <a:ext cx="6254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110dp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cxnSp>
        <p:nvCxnSpPr>
          <p:cNvPr id="9" name="직선 연결선 8"/>
          <p:cNvCxnSpPr/>
          <p:nvPr/>
        </p:nvCxnSpPr>
        <p:spPr>
          <a:xfrm flipH="1">
            <a:off x="1" y="2826444"/>
            <a:ext cx="475901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-32316" y="2549444"/>
            <a:ext cx="5405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45dp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98696" y="2872610"/>
            <a:ext cx="6671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간격 </a:t>
            </a:r>
            <a:r>
              <a:rPr lang="en-US" altLang="ko-KR" sz="900" b="1" dirty="0"/>
              <a:t>1dp</a:t>
            </a:r>
            <a:endParaRPr lang="ko-KR" altLang="en-US" sz="9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1598696" y="3333535"/>
            <a:ext cx="6671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1"/>
                </a:solidFill>
              </a:rPr>
              <a:t>간격 </a:t>
            </a:r>
            <a:r>
              <a:rPr lang="en-US" altLang="ko-KR" sz="900" dirty="0">
                <a:solidFill>
                  <a:schemeClr val="bg1"/>
                </a:solidFill>
              </a:rPr>
              <a:t>9dp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592176" y="3766890"/>
            <a:ext cx="6671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간격 </a:t>
            </a:r>
            <a:r>
              <a:rPr lang="en-US" altLang="ko-KR" sz="900" b="1" dirty="0"/>
              <a:t>2dp</a:t>
            </a:r>
            <a:endParaRPr lang="ko-KR" altLang="en-US" sz="900" b="1" dirty="0"/>
          </a:p>
        </p:txBody>
      </p:sp>
      <p:cxnSp>
        <p:nvCxnSpPr>
          <p:cNvPr id="17" name="직선 연결선 16"/>
          <p:cNvCxnSpPr/>
          <p:nvPr/>
        </p:nvCxnSpPr>
        <p:spPr>
          <a:xfrm>
            <a:off x="1490219" y="5752470"/>
            <a:ext cx="0" cy="652925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457903" y="5983232"/>
            <a:ext cx="6286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>
                <a:solidFill>
                  <a:schemeClr val="bg1"/>
                </a:solidFill>
              </a:rPr>
              <a:t>61.50dp</a:t>
            </a:r>
            <a:endParaRPr lang="ko-KR" altLang="en-US" sz="900" b="1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470582" y="4286888"/>
            <a:ext cx="4579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15dp</a:t>
            </a:r>
            <a:endParaRPr lang="ko-KR" altLang="en-US" sz="900" dirty="0"/>
          </a:p>
        </p:txBody>
      </p:sp>
      <p:cxnSp>
        <p:nvCxnSpPr>
          <p:cNvPr id="21" name="직선 연결선 20"/>
          <p:cNvCxnSpPr/>
          <p:nvPr/>
        </p:nvCxnSpPr>
        <p:spPr>
          <a:xfrm flipH="1">
            <a:off x="1141" y="5652887"/>
            <a:ext cx="475901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-31176" y="5375887"/>
            <a:ext cx="5405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45dp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453" y="16547"/>
            <a:ext cx="1677539" cy="576032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0559117" y="6457890"/>
            <a:ext cx="1632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/>
              <a:t>LOGIN PAGE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34141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5521" y="2654159"/>
            <a:ext cx="513271" cy="263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</a:rPr>
              <a:t>28dp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382279" y="848805"/>
            <a:ext cx="461807" cy="2470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80sp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255521" y="848805"/>
            <a:ext cx="117852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n-NO" altLang="ko-KR" sz="400" dirty="0">
                <a:solidFill>
                  <a:schemeClr val="bg1"/>
                </a:solidFill>
              </a:rPr>
              <a:t>Noto Sans CJK KR Medium </a:t>
            </a:r>
            <a:r>
              <a:rPr lang="nn-NO" altLang="ko-KR" sz="1000" dirty="0">
                <a:solidFill>
                  <a:schemeClr val="bg1"/>
                </a:solidFill>
              </a:rPr>
              <a:t>160sp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163545" y="1790354"/>
            <a:ext cx="136768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i="0" u="none" strike="noStrike" dirty="0" err="1">
                <a:effectLst/>
                <a:latin typeface="tahoma" panose="020B0604030504040204" pitchFamily="34" charset="0"/>
              </a:rPr>
              <a:t>Roboto</a:t>
            </a:r>
            <a:r>
              <a:rPr lang="en-US" altLang="ko-KR" sz="900" i="0" u="none" strike="noStrike" dirty="0">
                <a:effectLst/>
                <a:latin typeface="tahoma" panose="020B0604030504040204" pitchFamily="34" charset="0"/>
              </a:rPr>
              <a:t> Thin 1222.22sp</a:t>
            </a:r>
            <a:endParaRPr lang="ko-KR" alt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539497" y="3224680"/>
            <a:ext cx="748292" cy="263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</a:rPr>
              <a:t>106.67sp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6864" y="3058162"/>
            <a:ext cx="619631" cy="263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</a:rPr>
              <a:t>7.75dp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7363" y="2892749"/>
            <a:ext cx="54373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</a:rPr>
              <a:t>200sp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347191" y="284802"/>
            <a:ext cx="8707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#</a:t>
            </a:r>
            <a:r>
              <a:rPr lang="ko-KR" altLang="en-US" sz="1400" dirty="0"/>
              <a:t>a91a1a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24786" y="4369436"/>
            <a:ext cx="4203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</a:rPr>
              <a:t>1dp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97627" y="664856"/>
            <a:ext cx="647079" cy="2470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15.50dp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717343" y="1202677"/>
            <a:ext cx="126829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700" dirty="0" err="1"/>
              <a:t>Roboto</a:t>
            </a:r>
            <a:r>
              <a:rPr lang="ko-KR" altLang="en-US" sz="700" dirty="0"/>
              <a:t> </a:t>
            </a:r>
            <a:r>
              <a:rPr lang="ko-KR" altLang="en-US" sz="700" dirty="0" err="1"/>
              <a:t>Light</a:t>
            </a:r>
            <a:r>
              <a:rPr lang="ko-KR" altLang="en-US" sz="700" dirty="0"/>
              <a:t> </a:t>
            </a:r>
            <a:r>
              <a:rPr lang="en-US" altLang="ko-KR" sz="1000" dirty="0"/>
              <a:t>288.89sp</a:t>
            </a:r>
            <a:endParaRPr lang="ko-KR" altLang="en-US" sz="1000" dirty="0"/>
          </a:p>
        </p:txBody>
      </p:sp>
      <p:sp>
        <p:nvSpPr>
          <p:cNvPr id="16" name="직사각형 15"/>
          <p:cNvSpPr/>
          <p:nvPr/>
        </p:nvSpPr>
        <p:spPr>
          <a:xfrm>
            <a:off x="2344180" y="3962320"/>
            <a:ext cx="15215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err="1">
                <a:solidFill>
                  <a:schemeClr val="bg1"/>
                </a:solidFill>
              </a:rPr>
              <a:t>color</a:t>
            </a:r>
            <a:r>
              <a:rPr lang="ko-KR" altLang="en-US" sz="1400" dirty="0">
                <a:solidFill>
                  <a:schemeClr val="bg1"/>
                </a:solidFill>
              </a:rPr>
              <a:t>="#3c3c3c"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3663951" y="1542802"/>
            <a:ext cx="1420582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altLang="ko-KR" sz="600" b="1" dirty="0"/>
              <a:t>Noto Sans CJK KR </a:t>
            </a:r>
            <a:r>
              <a:rPr lang="ko-KR" altLang="en-US" sz="600" b="1" dirty="0"/>
              <a:t>레귤러 </a:t>
            </a:r>
            <a:r>
              <a:rPr lang="en-US" altLang="ko-KR" sz="600" b="1" dirty="0"/>
              <a:t>97.78sp</a:t>
            </a:r>
            <a:endParaRPr lang="ko-KR" altLang="en-US" sz="600" b="1" dirty="0"/>
          </a:p>
        </p:txBody>
      </p:sp>
      <p:sp>
        <p:nvSpPr>
          <p:cNvPr id="18" name="직사각형 17"/>
          <p:cNvSpPr/>
          <p:nvPr/>
        </p:nvSpPr>
        <p:spPr>
          <a:xfrm>
            <a:off x="3717343" y="1725579"/>
            <a:ext cx="1309974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altLang="ko-KR" sz="600" b="1" dirty="0"/>
              <a:t>Noto Sans CJK KR </a:t>
            </a:r>
            <a:r>
              <a:rPr lang="ko-KR" altLang="en-US" sz="600" b="1" dirty="0"/>
              <a:t>레귤러 </a:t>
            </a:r>
            <a:r>
              <a:rPr lang="en-US" altLang="ko-KR" sz="600" b="1" dirty="0"/>
              <a:t>80sp</a:t>
            </a:r>
            <a:endParaRPr lang="ko-KR" altLang="en-US" sz="600" b="1" dirty="0"/>
          </a:p>
        </p:txBody>
      </p:sp>
      <p:sp>
        <p:nvSpPr>
          <p:cNvPr id="19" name="직사각형 18"/>
          <p:cNvSpPr/>
          <p:nvPr/>
        </p:nvSpPr>
        <p:spPr>
          <a:xfrm>
            <a:off x="3733794" y="2014874"/>
            <a:ext cx="1465467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altLang="ko-KR" sz="600" b="1" dirty="0"/>
              <a:t>Noto Sans CJK KR </a:t>
            </a:r>
            <a:r>
              <a:rPr lang="ko-KR" altLang="en-US" sz="600" b="1" dirty="0"/>
              <a:t>레귤러 </a:t>
            </a:r>
            <a:r>
              <a:rPr lang="en-US" altLang="ko-KR" sz="600" b="1" dirty="0"/>
              <a:t>177.78sp</a:t>
            </a:r>
            <a:endParaRPr lang="ko-KR" altLang="en-US" sz="600" b="1" dirty="0"/>
          </a:p>
        </p:txBody>
      </p:sp>
      <p:sp>
        <p:nvSpPr>
          <p:cNvPr id="20" name="직사각형 19"/>
          <p:cNvSpPr/>
          <p:nvPr/>
        </p:nvSpPr>
        <p:spPr>
          <a:xfrm>
            <a:off x="3133813" y="1422020"/>
            <a:ext cx="420635" cy="2140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solidFill>
                  <a:srgbClr val="FFFF00"/>
                </a:solidFill>
              </a:rPr>
              <a:t>13dp</a:t>
            </a:r>
            <a:endParaRPr lang="ko-KR" altLang="en-US" sz="800" dirty="0">
              <a:solidFill>
                <a:srgbClr val="FFFF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205394" y="1663620"/>
            <a:ext cx="300082" cy="1384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" dirty="0">
                <a:solidFill>
                  <a:srgbClr val="FFFF00"/>
                </a:solidFill>
              </a:rPr>
              <a:t>6.75dp</a:t>
            </a:r>
            <a:endParaRPr lang="ko-KR" altLang="en-US" sz="300" dirty="0">
              <a:solidFill>
                <a:srgbClr val="FFFF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205394" y="1897374"/>
            <a:ext cx="360996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00" dirty="0">
                <a:solidFill>
                  <a:srgbClr val="FFFF00"/>
                </a:solidFill>
              </a:rPr>
              <a:t>13dp</a:t>
            </a:r>
            <a:endParaRPr lang="ko-KR" altLang="en-US" sz="600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246196" y="2226765"/>
            <a:ext cx="20746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우측마진 전부 </a:t>
            </a:r>
            <a:r>
              <a:rPr lang="en-US" altLang="ko-KR" sz="1400" b="1" dirty="0"/>
              <a:t>21.75dp</a:t>
            </a:r>
            <a:endParaRPr lang="ko-KR" altLang="en-US" sz="1400" dirty="0"/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453" y="16547"/>
            <a:ext cx="1677539" cy="576032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0647411" y="6457890"/>
            <a:ext cx="1544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/>
              <a:t>MAIN PAGE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76516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27934" y="3276600"/>
            <a:ext cx="4090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1dp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78033" y="3839547"/>
            <a:ext cx="55496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63.50dp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3857105" cy="6857077"/>
          </a:xfrm>
        </p:spPr>
      </p:pic>
      <p:sp>
        <p:nvSpPr>
          <p:cNvPr id="8" name="TextBox 7"/>
          <p:cNvSpPr txBox="1"/>
          <p:nvPr/>
        </p:nvSpPr>
        <p:spPr>
          <a:xfrm>
            <a:off x="3172265" y="315348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63dp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41114" y="3245822"/>
            <a:ext cx="772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Line:1dp</a:t>
            </a: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-105508" y="2820553"/>
            <a:ext cx="5084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</a:rPr>
              <a:t>26dp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4344" y="2431347"/>
            <a:ext cx="659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36dp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7593" y="3947269"/>
            <a:ext cx="659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36dp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453" y="16547"/>
            <a:ext cx="1677539" cy="57603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280707" y="6457890"/>
            <a:ext cx="1911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/>
              <a:t>DRAWER PAGE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61540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5" name="TextBox 4"/>
          <p:cNvSpPr txBox="1"/>
          <p:nvPr/>
        </p:nvSpPr>
        <p:spPr>
          <a:xfrm>
            <a:off x="3601365" y="382940"/>
            <a:ext cx="59634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/>
              <a:t>20dp</a:t>
            </a:r>
            <a:endParaRPr lang="ko-KR" altLang="en-US" sz="105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743947" y="543292"/>
            <a:ext cx="8415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/>
              <a:t>15.50dp</a:t>
            </a:r>
            <a:endParaRPr lang="ko-KR" altLang="en-US" sz="105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576430" y="3534307"/>
            <a:ext cx="8415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</a:rPr>
              <a:t>31dp</a:t>
            </a:r>
            <a:endParaRPr lang="ko-KR" altLang="en-US" sz="105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85463" y="3356066"/>
            <a:ext cx="59634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</a:rPr>
              <a:t>16</a:t>
            </a:r>
            <a:r>
              <a:rPr lang="en-US" altLang="ko-KR" sz="1050" b="1" dirty="0"/>
              <a:t>dp</a:t>
            </a:r>
            <a:endParaRPr lang="ko-KR" altLang="en-US" sz="105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058025" y="3661265"/>
            <a:ext cx="8415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</a:rPr>
              <a:t>9.25dp</a:t>
            </a:r>
            <a:endParaRPr lang="ko-KR" altLang="en-US" sz="105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76929" y="4128072"/>
            <a:ext cx="59634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</a:rPr>
              <a:t>16</a:t>
            </a:r>
            <a:r>
              <a:rPr lang="en-US" altLang="ko-KR" sz="1050" b="1" dirty="0"/>
              <a:t>dp</a:t>
            </a:r>
            <a:endParaRPr lang="ko-KR" altLang="en-US" sz="1050" b="1" dirty="0"/>
          </a:p>
        </p:txBody>
      </p:sp>
      <p:sp>
        <p:nvSpPr>
          <p:cNvPr id="11" name="직사각형 10"/>
          <p:cNvSpPr/>
          <p:nvPr/>
        </p:nvSpPr>
        <p:spPr>
          <a:xfrm>
            <a:off x="243695" y="3915181"/>
            <a:ext cx="1799112" cy="130922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57807" y="4857197"/>
            <a:ext cx="1370888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00B0F0"/>
                </a:solidFill>
              </a:rPr>
              <a:t>메인 화면과 동일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42372" y="6260100"/>
            <a:ext cx="20255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b="1" dirty="0">
                <a:solidFill>
                  <a:schemeClr val="bg1"/>
                </a:solidFill>
              </a:rPr>
              <a:t>다음</a:t>
            </a:r>
            <a:r>
              <a:rPr lang="en-US" altLang="ko-KR" sz="700" b="1" dirty="0">
                <a:solidFill>
                  <a:schemeClr val="bg1"/>
                </a:solidFill>
              </a:rPr>
              <a:t> </a:t>
            </a:r>
            <a:r>
              <a:rPr lang="ko-KR" altLang="en-US" sz="700" b="1" dirty="0">
                <a:solidFill>
                  <a:schemeClr val="bg1"/>
                </a:solidFill>
              </a:rPr>
              <a:t>카드와의 간격 </a:t>
            </a:r>
            <a:r>
              <a:rPr lang="en-US" altLang="ko-KR" sz="700" b="1" dirty="0">
                <a:solidFill>
                  <a:schemeClr val="bg1"/>
                </a:solidFill>
              </a:rPr>
              <a:t>5dp</a:t>
            </a:r>
            <a:endParaRPr lang="ko-KR" altLang="en-US" sz="700" b="1" dirty="0">
              <a:solidFill>
                <a:schemeClr val="bg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474457" y="4528019"/>
            <a:ext cx="15696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dirty="0" err="1">
                <a:solidFill>
                  <a:srgbClr val="00B0F0"/>
                </a:solidFill>
              </a:rPr>
              <a:t>Roboto</a:t>
            </a:r>
            <a:r>
              <a:rPr lang="en-US" altLang="ko-KR" sz="1050" dirty="0">
                <a:solidFill>
                  <a:srgbClr val="00B0F0"/>
                </a:solidFill>
              </a:rPr>
              <a:t> Light 288.89sp</a:t>
            </a:r>
            <a:endParaRPr lang="ko-KR" altLang="en-US" sz="1050" dirty="0">
              <a:solidFill>
                <a:srgbClr val="00B0F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417957" y="4882012"/>
            <a:ext cx="221567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err="1">
                <a:solidFill>
                  <a:srgbClr val="00B0F0"/>
                </a:solidFill>
              </a:rPr>
              <a:t>Noto</a:t>
            </a:r>
            <a:r>
              <a:rPr lang="ko-KR" altLang="en-US" sz="1000" dirty="0">
                <a:solidFill>
                  <a:srgbClr val="00B0F0"/>
                </a:solidFill>
              </a:rPr>
              <a:t> </a:t>
            </a:r>
            <a:r>
              <a:rPr lang="ko-KR" altLang="en-US" sz="1000" dirty="0" err="1">
                <a:solidFill>
                  <a:srgbClr val="00B0F0"/>
                </a:solidFill>
              </a:rPr>
              <a:t>Sans</a:t>
            </a:r>
            <a:r>
              <a:rPr lang="ko-KR" altLang="en-US" sz="1000" dirty="0">
                <a:solidFill>
                  <a:srgbClr val="00B0F0"/>
                </a:solidFill>
              </a:rPr>
              <a:t> CJK KR </a:t>
            </a:r>
            <a:r>
              <a:rPr lang="en-US" altLang="ko-KR" sz="1000" dirty="0">
                <a:solidFill>
                  <a:srgbClr val="00B0F0"/>
                </a:solidFill>
              </a:rPr>
              <a:t>Regular 97.78sp</a:t>
            </a:r>
            <a:endParaRPr lang="ko-KR" altLang="en-US" sz="1000" dirty="0">
              <a:solidFill>
                <a:srgbClr val="00B0F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418224" y="5034300"/>
            <a:ext cx="20457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err="1">
                <a:solidFill>
                  <a:srgbClr val="00B0F0"/>
                </a:solidFill>
              </a:rPr>
              <a:t>Noto</a:t>
            </a:r>
            <a:r>
              <a:rPr lang="ko-KR" altLang="en-US" sz="1000" dirty="0">
                <a:solidFill>
                  <a:srgbClr val="00B0F0"/>
                </a:solidFill>
              </a:rPr>
              <a:t> </a:t>
            </a:r>
            <a:r>
              <a:rPr lang="ko-KR" altLang="en-US" sz="1000" dirty="0" err="1">
                <a:solidFill>
                  <a:srgbClr val="00B0F0"/>
                </a:solidFill>
              </a:rPr>
              <a:t>Sans</a:t>
            </a:r>
            <a:r>
              <a:rPr lang="ko-KR" altLang="en-US" sz="1000" dirty="0">
                <a:solidFill>
                  <a:srgbClr val="00B0F0"/>
                </a:solidFill>
              </a:rPr>
              <a:t> CJK KR </a:t>
            </a:r>
            <a:r>
              <a:rPr lang="en-US" altLang="ko-KR" sz="1000" dirty="0">
                <a:solidFill>
                  <a:srgbClr val="00B0F0"/>
                </a:solidFill>
              </a:rPr>
              <a:t>Regular 80sp</a:t>
            </a:r>
            <a:endParaRPr lang="ko-KR" altLang="en-US" sz="1000" dirty="0">
              <a:solidFill>
                <a:srgbClr val="00B0F0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418224" y="5353123"/>
            <a:ext cx="22862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err="1">
                <a:solidFill>
                  <a:srgbClr val="00B0F0"/>
                </a:solidFill>
              </a:rPr>
              <a:t>Noto</a:t>
            </a:r>
            <a:r>
              <a:rPr lang="ko-KR" altLang="en-US" sz="1000" dirty="0">
                <a:solidFill>
                  <a:srgbClr val="00B0F0"/>
                </a:solidFill>
              </a:rPr>
              <a:t> </a:t>
            </a:r>
            <a:r>
              <a:rPr lang="ko-KR" altLang="en-US" sz="1000" dirty="0" err="1">
                <a:solidFill>
                  <a:srgbClr val="00B0F0"/>
                </a:solidFill>
              </a:rPr>
              <a:t>Sans</a:t>
            </a:r>
            <a:r>
              <a:rPr lang="ko-KR" altLang="en-US" sz="1000" dirty="0">
                <a:solidFill>
                  <a:srgbClr val="00B0F0"/>
                </a:solidFill>
              </a:rPr>
              <a:t> CJK KR </a:t>
            </a:r>
            <a:r>
              <a:rPr lang="en-US" altLang="ko-KR" sz="1000" dirty="0">
                <a:solidFill>
                  <a:srgbClr val="00B0F0"/>
                </a:solidFill>
              </a:rPr>
              <a:t>Regular 177.78sp</a:t>
            </a:r>
          </a:p>
          <a:p>
            <a:r>
              <a:rPr lang="ko-KR" altLang="en-US" sz="1000" dirty="0">
                <a:solidFill>
                  <a:srgbClr val="00B0F0"/>
                </a:solidFill>
              </a:rPr>
              <a:t>이름 사이 간격 스페이스바 한번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555221" y="4074024"/>
            <a:ext cx="8415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</a:rPr>
              <a:t>65dp</a:t>
            </a:r>
            <a:endParaRPr lang="ko-KR" altLang="en-US" sz="1050" b="1" dirty="0">
              <a:solidFill>
                <a:schemeClr val="bg1"/>
              </a:solidFill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2602731" y="3847840"/>
            <a:ext cx="0" cy="706285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381689" y="4796622"/>
            <a:ext cx="8415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b="1" dirty="0">
                <a:solidFill>
                  <a:srgbClr val="00B0F0"/>
                </a:solidFill>
              </a:rPr>
              <a:t>13.50dp</a:t>
            </a:r>
            <a:endParaRPr lang="ko-KR" altLang="en-US" sz="600" b="1" dirty="0">
              <a:solidFill>
                <a:srgbClr val="00B0F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852018" y="5004820"/>
            <a:ext cx="8415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b="1" dirty="0">
                <a:solidFill>
                  <a:srgbClr val="00B0F0"/>
                </a:solidFill>
              </a:rPr>
              <a:t>7.25dp</a:t>
            </a:r>
            <a:endParaRPr lang="ko-KR" altLang="en-US" sz="600" b="1" dirty="0">
              <a:solidFill>
                <a:srgbClr val="00B0F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889365" y="5202890"/>
            <a:ext cx="8415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b="1" dirty="0">
                <a:solidFill>
                  <a:srgbClr val="00B0F0"/>
                </a:solidFill>
              </a:rPr>
              <a:t>13.25dp</a:t>
            </a:r>
            <a:endParaRPr lang="ko-KR" altLang="en-US" sz="600" b="1" dirty="0">
              <a:solidFill>
                <a:srgbClr val="00B0F0"/>
              </a:solidFill>
            </a:endParaRPr>
          </a:p>
        </p:txBody>
      </p:sp>
      <p:cxnSp>
        <p:nvCxnSpPr>
          <p:cNvPr id="30" name="직선 연결선 29"/>
          <p:cNvCxnSpPr/>
          <p:nvPr/>
        </p:nvCxnSpPr>
        <p:spPr>
          <a:xfrm>
            <a:off x="3464866" y="4916394"/>
            <a:ext cx="180000" cy="1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399429" y="4686680"/>
            <a:ext cx="312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>
                <a:solidFill>
                  <a:schemeClr val="bg1"/>
                </a:solidFill>
              </a:rPr>
              <a:t>17.25</a:t>
            </a:r>
          </a:p>
          <a:p>
            <a:pPr algn="ctr"/>
            <a:r>
              <a:rPr lang="en-US" altLang="ko-KR" sz="600" b="1" dirty="0" err="1"/>
              <a:t>dp</a:t>
            </a:r>
            <a:endParaRPr lang="ko-KR" altLang="en-US" sz="600" b="1" dirty="0"/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453" y="16547"/>
            <a:ext cx="1677539" cy="57603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9895153" y="6457890"/>
            <a:ext cx="229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/>
              <a:t>BORROWED PAGE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535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84364" y="3508816"/>
            <a:ext cx="4544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b="1" dirty="0">
                <a:solidFill>
                  <a:schemeClr val="bg1"/>
                </a:solidFill>
              </a:rPr>
              <a:t>19.75</a:t>
            </a:r>
          </a:p>
          <a:p>
            <a:r>
              <a:rPr lang="en-US" altLang="ko-KR" sz="600" b="1" dirty="0" err="1">
                <a:solidFill>
                  <a:schemeClr val="bg1"/>
                </a:solidFill>
              </a:rPr>
              <a:t>dp</a:t>
            </a:r>
            <a:endParaRPr lang="ko-KR" altLang="en-US" sz="600" b="1" dirty="0">
              <a:solidFill>
                <a:schemeClr val="bg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681733" y="3432446"/>
            <a:ext cx="0" cy="41293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781521" y="3463844"/>
            <a:ext cx="5405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39dp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66780" y="6244301"/>
            <a:ext cx="121386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b="1" dirty="0">
                <a:solidFill>
                  <a:schemeClr val="bg1"/>
                </a:solidFill>
              </a:rPr>
              <a:t>다음</a:t>
            </a:r>
            <a:r>
              <a:rPr lang="en-US" altLang="ko-KR" sz="700" b="1" dirty="0">
                <a:solidFill>
                  <a:schemeClr val="bg1"/>
                </a:solidFill>
              </a:rPr>
              <a:t> </a:t>
            </a:r>
            <a:r>
              <a:rPr lang="ko-KR" altLang="en-US" sz="700" b="1" dirty="0">
                <a:solidFill>
                  <a:schemeClr val="bg1"/>
                </a:solidFill>
              </a:rPr>
              <a:t>카드와의 간격 </a:t>
            </a:r>
            <a:r>
              <a:rPr lang="en-US" altLang="ko-KR" sz="700" b="1" dirty="0">
                <a:solidFill>
                  <a:schemeClr val="bg1"/>
                </a:solidFill>
              </a:rPr>
              <a:t>5dp</a:t>
            </a:r>
            <a:endParaRPr lang="ko-KR" altLang="en-US" sz="7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72470" y="3845376"/>
            <a:ext cx="8415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</a:rPr>
              <a:t>21.25dp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93114" y="4728092"/>
            <a:ext cx="59634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</a:rPr>
              <a:t>16</a:t>
            </a:r>
            <a:r>
              <a:rPr lang="en-US" altLang="ko-KR" sz="1050" b="1" dirty="0"/>
              <a:t>dp</a:t>
            </a:r>
            <a:endParaRPr lang="ko-KR" altLang="en-US" sz="105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42845" y="4566510"/>
            <a:ext cx="59634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</a:rPr>
              <a:t>20</a:t>
            </a:r>
          </a:p>
          <a:p>
            <a:r>
              <a:rPr lang="en-US" altLang="ko-KR" sz="1050" b="1" dirty="0" err="1"/>
              <a:t>dp</a:t>
            </a:r>
            <a:endParaRPr lang="ko-KR" altLang="en-US" sz="105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113090" y="4559431"/>
            <a:ext cx="210612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>
                <a:solidFill>
                  <a:srgbClr val="00B0F0"/>
                </a:solidFill>
              </a:rPr>
              <a:t>나눔</a:t>
            </a:r>
            <a:r>
              <a:rPr lang="en-US" altLang="ko-KR" sz="1050" b="1" dirty="0">
                <a:solidFill>
                  <a:srgbClr val="00B0F0"/>
                </a:solidFill>
              </a:rPr>
              <a:t> </a:t>
            </a:r>
            <a:r>
              <a:rPr lang="ko-KR" altLang="en-US" sz="1050" b="1" dirty="0" err="1">
                <a:solidFill>
                  <a:srgbClr val="00B0F0"/>
                </a:solidFill>
              </a:rPr>
              <a:t>손글씨</a:t>
            </a:r>
            <a:r>
              <a:rPr lang="ko-KR" altLang="en-US" sz="1050" b="1" dirty="0">
                <a:solidFill>
                  <a:srgbClr val="00B0F0"/>
                </a:solidFill>
              </a:rPr>
              <a:t> 펜 </a:t>
            </a:r>
            <a:r>
              <a:rPr lang="en-US" altLang="ko-KR" sz="1050" b="1" dirty="0">
                <a:solidFill>
                  <a:srgbClr val="00B0F0"/>
                </a:solidFill>
              </a:rPr>
              <a:t>195.56sp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272537" y="5386154"/>
            <a:ext cx="11747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rgbClr val="00B0F0"/>
                </a:solidFill>
              </a:rPr>
              <a:t>한글</a:t>
            </a:r>
            <a:r>
              <a:rPr lang="en-US" altLang="ko-KR" sz="1000" dirty="0">
                <a:solidFill>
                  <a:srgbClr val="00B0F0"/>
                </a:solidFill>
              </a:rPr>
              <a:t>: </a:t>
            </a:r>
            <a:r>
              <a:rPr lang="ko-KR" altLang="en-US" sz="1000" dirty="0" err="1">
                <a:solidFill>
                  <a:srgbClr val="00B0F0"/>
                </a:solidFill>
              </a:rPr>
              <a:t>Noto</a:t>
            </a:r>
            <a:r>
              <a:rPr lang="ko-KR" altLang="en-US" sz="1000" dirty="0">
                <a:solidFill>
                  <a:srgbClr val="00B0F0"/>
                </a:solidFill>
              </a:rPr>
              <a:t> </a:t>
            </a:r>
            <a:r>
              <a:rPr lang="ko-KR" altLang="en-US" sz="1000" dirty="0" err="1">
                <a:solidFill>
                  <a:srgbClr val="00B0F0"/>
                </a:solidFill>
              </a:rPr>
              <a:t>Sans</a:t>
            </a:r>
            <a:r>
              <a:rPr lang="ko-KR" altLang="en-US" sz="1000" dirty="0">
                <a:solidFill>
                  <a:srgbClr val="00B0F0"/>
                </a:solidFill>
              </a:rPr>
              <a:t> CJK KR </a:t>
            </a:r>
            <a:r>
              <a:rPr lang="en-US" altLang="ko-KR" sz="1000" dirty="0">
                <a:solidFill>
                  <a:srgbClr val="00B0F0"/>
                </a:solidFill>
              </a:rPr>
              <a:t>Regular</a:t>
            </a:r>
          </a:p>
          <a:p>
            <a:r>
              <a:rPr lang="ko-KR" altLang="en-US" sz="1000" dirty="0">
                <a:solidFill>
                  <a:srgbClr val="00B0F0"/>
                </a:solidFill>
              </a:rPr>
              <a:t>숫자</a:t>
            </a:r>
            <a:r>
              <a:rPr lang="en-US" altLang="ko-KR" sz="1000" dirty="0">
                <a:solidFill>
                  <a:srgbClr val="00B0F0"/>
                </a:solidFill>
              </a:rPr>
              <a:t>: </a:t>
            </a:r>
            <a:r>
              <a:rPr lang="en-US" altLang="ko-KR" sz="1000" dirty="0" err="1">
                <a:solidFill>
                  <a:srgbClr val="00B0F0"/>
                </a:solidFill>
              </a:rPr>
              <a:t>Roboto</a:t>
            </a:r>
            <a:r>
              <a:rPr lang="en-US" altLang="ko-KR" sz="1000" dirty="0">
                <a:solidFill>
                  <a:srgbClr val="00B0F0"/>
                </a:solidFill>
              </a:rPr>
              <a:t> Light</a:t>
            </a:r>
            <a:endParaRPr lang="ko-KR" altLang="en-US" sz="1000" dirty="0">
              <a:solidFill>
                <a:srgbClr val="00B0F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818171" y="5589452"/>
            <a:ext cx="458780" cy="246221"/>
          </a:xfrm>
          <a:prstGeom prst="rect">
            <a:avLst/>
          </a:prstGeom>
          <a:solidFill>
            <a:schemeClr val="lt1">
              <a:alpha val="61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</a:rPr>
              <a:t>80sp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531672" y="5319952"/>
            <a:ext cx="720069" cy="253916"/>
          </a:xfrm>
          <a:prstGeom prst="rect">
            <a:avLst/>
          </a:prstGeom>
          <a:solidFill>
            <a:schemeClr val="lt1">
              <a:alpha val="61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ko-KR" sz="1050" dirty="0">
                <a:solidFill>
                  <a:schemeClr val="tx1"/>
                </a:solidFill>
              </a:rPr>
              <a:t>288.89sp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79040" y="5386154"/>
            <a:ext cx="734050" cy="253916"/>
          </a:xfrm>
          <a:prstGeom prst="rect">
            <a:avLst/>
          </a:prstGeom>
          <a:solidFill>
            <a:schemeClr val="lt1">
              <a:alpha val="61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chemeClr val="tx1"/>
                </a:solidFill>
              </a:rPr>
              <a:t>177.78sp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22899" y="5596475"/>
            <a:ext cx="646331" cy="253916"/>
          </a:xfrm>
          <a:prstGeom prst="rect">
            <a:avLst/>
          </a:prstGeom>
          <a:solidFill>
            <a:schemeClr val="lt1">
              <a:alpha val="61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ko-KR" sz="1050" dirty="0">
                <a:solidFill>
                  <a:schemeClr val="tx1"/>
                </a:solidFill>
              </a:rPr>
              <a:t>88.89sp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795630" y="4099292"/>
            <a:ext cx="8415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</a:rPr>
              <a:t>19.75dp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 rot="5400000">
            <a:off x="3172357" y="4467098"/>
            <a:ext cx="8415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</a:rPr>
              <a:t>14.50dp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793600" y="4348924"/>
            <a:ext cx="724878" cy="1692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00" dirty="0" err="1">
                <a:solidFill>
                  <a:srgbClr val="00B0F0"/>
                </a:solidFill>
              </a:rPr>
              <a:t>Roboto</a:t>
            </a:r>
            <a:r>
              <a:rPr lang="en-US" altLang="ko-KR" sz="500" dirty="0">
                <a:solidFill>
                  <a:srgbClr val="00B0F0"/>
                </a:solidFill>
              </a:rPr>
              <a:t> Light 80sp</a:t>
            </a:r>
            <a:endParaRPr lang="ko-KR" altLang="en-US" sz="500" dirty="0"/>
          </a:p>
        </p:txBody>
      </p:sp>
      <p:sp>
        <p:nvSpPr>
          <p:cNvPr id="23" name="TextBox 22"/>
          <p:cNvSpPr txBox="1"/>
          <p:nvPr/>
        </p:nvSpPr>
        <p:spPr>
          <a:xfrm>
            <a:off x="1127527" y="3539184"/>
            <a:ext cx="45441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b="1" dirty="0">
                <a:solidFill>
                  <a:schemeClr val="bg1"/>
                </a:solidFill>
              </a:rPr>
              <a:t>80sp</a:t>
            </a:r>
            <a:endParaRPr lang="ko-KR" altLang="en-US" sz="600" b="1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 rot="5400000">
            <a:off x="2887963" y="5872767"/>
            <a:ext cx="8415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</a:rPr>
              <a:t>9dp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09871" y="3408690"/>
            <a:ext cx="59634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</a:rPr>
              <a:t>16</a:t>
            </a:r>
            <a:r>
              <a:rPr lang="en-US" altLang="ko-KR" sz="1050" b="1" dirty="0"/>
              <a:t>dp</a:t>
            </a:r>
            <a:endParaRPr lang="ko-KR" altLang="en-US" sz="105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3066531" y="3663563"/>
            <a:ext cx="8415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</a:rPr>
              <a:t>11.25dp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625773" y="435564"/>
            <a:ext cx="59634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/>
              <a:t>20dp</a:t>
            </a:r>
            <a:endParaRPr lang="ko-KR" altLang="en-US" sz="105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2768355" y="595916"/>
            <a:ext cx="8415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/>
              <a:t>15.50dp</a:t>
            </a:r>
            <a:endParaRPr lang="ko-KR" altLang="en-US" sz="1050" b="1" dirty="0"/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453" y="16547"/>
            <a:ext cx="1677539" cy="576032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0669852" y="6457890"/>
            <a:ext cx="15221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/>
              <a:t>NEED PAGE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20422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640</TotalTime>
  <Words>172</Words>
  <Application>Microsoft Office PowerPoint</Application>
  <PresentationFormat>와이드스크린</PresentationFormat>
  <Paragraphs>90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tahoma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Tae Yoon Kim</dc:creator>
  <cp:lastModifiedBy>Tae Yoon Kim</cp:lastModifiedBy>
  <cp:revision>19</cp:revision>
  <dcterms:created xsi:type="dcterms:W3CDTF">2016-05-05T16:59:19Z</dcterms:created>
  <dcterms:modified xsi:type="dcterms:W3CDTF">2016-05-07T14:01:39Z</dcterms:modified>
</cp:coreProperties>
</file>

<file path=docProps/thumbnail.jpeg>
</file>